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9"/>
  </p:notesMasterIdLst>
  <p:sldIdLst>
    <p:sldId id="256" r:id="rId2"/>
    <p:sldId id="427" r:id="rId3"/>
    <p:sldId id="428" r:id="rId4"/>
    <p:sldId id="429" r:id="rId5"/>
    <p:sldId id="430" r:id="rId6"/>
    <p:sldId id="431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4" r:id="rId35"/>
    <p:sldId id="346" r:id="rId36"/>
    <p:sldId id="406" r:id="rId37"/>
    <p:sldId id="273" r:id="rId38"/>
    <p:sldId id="438" r:id="rId39"/>
    <p:sldId id="439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91" r:id="rId54"/>
    <p:sldId id="392" r:id="rId55"/>
    <p:sldId id="393" r:id="rId56"/>
    <p:sldId id="40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402" r:id="rId65"/>
    <p:sldId id="403" r:id="rId66"/>
    <p:sldId id="317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426" r:id="rId82"/>
    <p:sldId id="390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6" r:id="rId93"/>
    <p:sldId id="423" r:id="rId94"/>
    <p:sldId id="425" r:id="rId95"/>
    <p:sldId id="418" r:id="rId96"/>
    <p:sldId id="419" r:id="rId97"/>
    <p:sldId id="420" r:id="rId98"/>
    <p:sldId id="421" r:id="rId99"/>
    <p:sldId id="373" r:id="rId100"/>
    <p:sldId id="374" r:id="rId101"/>
    <p:sldId id="440" r:id="rId102"/>
    <p:sldId id="432" r:id="rId103"/>
    <p:sldId id="433" r:id="rId104"/>
    <p:sldId id="434" r:id="rId105"/>
    <p:sldId id="435" r:id="rId106"/>
    <p:sldId id="436" r:id="rId107"/>
    <p:sldId id="437" r:id="rId10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97" autoAdjust="0"/>
  </p:normalViewPr>
  <p:slideViewPr>
    <p:cSldViewPr>
      <p:cViewPr varScale="1">
        <p:scale>
          <a:sx n="101" d="100"/>
          <a:sy n="101" d="100"/>
        </p:scale>
        <p:origin x="-18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15616" y="2738537"/>
            <a:ext cx="7063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/>
              <a:t>Grazie per l’@</a:t>
            </a:r>
            <a:r>
              <a:rPr lang="it-IT" sz="5400" dirty="0" err="1" smtClean="0"/>
              <a:t>ttenzione</a:t>
            </a:r>
            <a:r>
              <a:rPr lang="it-IT" sz="5400" dirty="0" smtClean="0"/>
              <a:t>!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37471972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:p14="http://schemas.microsoft.com/office/powerpoint/2010/main" val="24906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:p14="http://schemas.microsoft.com/office/powerpoint/2010/main" val="214497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:p14="http://schemas.microsoft.com/office/powerpoint/2010/main" val="27998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15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19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16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</a:t>
            </a:r>
            <a:r>
              <a:rPr lang="it-IT" dirty="0" smtClean="0"/>
              <a:t>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</a:t>
            </a:r>
            <a:r>
              <a:rPr lang="it-IT" dirty="0" smtClean="0"/>
              <a:t>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Struttura organizzativa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/>
              <a:t>Team manager, V&amp;V Manager: Alfonso Murolo</a:t>
            </a:r>
          </a:p>
          <a:p>
            <a:r>
              <a:rPr lang="it-IT" dirty="0" err="1" smtClean="0"/>
              <a:t>Quality</a:t>
            </a:r>
            <a:r>
              <a:rPr lang="it-IT" dirty="0" smtClean="0"/>
              <a:t> Manager: Giulio Franco</a:t>
            </a:r>
          </a:p>
          <a:p>
            <a:r>
              <a:rPr lang="it-IT" dirty="0" err="1" smtClean="0"/>
              <a:t>Configuration</a:t>
            </a:r>
            <a:r>
              <a:rPr lang="it-IT" dirty="0" smtClean="0"/>
              <a:t> Management Manager: Linda Di Geronimo</a:t>
            </a:r>
          </a:p>
          <a:p>
            <a:pPr marL="0" indent="0">
              <a:buNone/>
            </a:pPr>
            <a:endParaRPr lang="it-IT" dirty="0" smtClean="0"/>
          </a:p>
          <a:p>
            <a:pPr fontAlgn="t"/>
            <a:r>
              <a:rPr lang="it-IT" dirty="0" smtClean="0"/>
              <a:t>Membri del team:</a:t>
            </a:r>
          </a:p>
          <a:p>
            <a:pPr lvl="1" fontAlgn="t"/>
            <a:r>
              <a:rPr lang="it-IT" sz="2600" dirty="0" smtClean="0"/>
              <a:t>Antonio Barba</a:t>
            </a:r>
            <a:endParaRPr lang="it-IT" sz="2600" dirty="0"/>
          </a:p>
          <a:p>
            <a:pPr lvl="1" fontAlgn="t"/>
            <a:r>
              <a:rPr lang="it-IT" sz="2600" dirty="0"/>
              <a:t>Gianfranco </a:t>
            </a:r>
            <a:r>
              <a:rPr lang="it-IT" sz="2600" dirty="0" smtClean="0"/>
              <a:t>Bottiglieri</a:t>
            </a:r>
            <a:endParaRPr lang="it-IT" sz="2600" dirty="0"/>
          </a:p>
          <a:p>
            <a:pPr lvl="1" fontAlgn="t"/>
            <a:r>
              <a:rPr lang="it-IT" sz="2600" dirty="0"/>
              <a:t>Elisa D’Eugenio</a:t>
            </a:r>
          </a:p>
          <a:p>
            <a:pPr lvl="1" fontAlgn="t"/>
            <a:r>
              <a:rPr lang="it-IT" sz="2600" dirty="0"/>
              <a:t>Ferdinando Di </a:t>
            </a:r>
            <a:r>
              <a:rPr lang="it-IT" sz="2600" dirty="0" smtClean="0"/>
              <a:t>Palma</a:t>
            </a:r>
            <a:endParaRPr lang="it-IT" sz="2600" dirty="0"/>
          </a:p>
          <a:p>
            <a:pPr lvl="1" fontAlgn="t"/>
            <a:r>
              <a:rPr lang="it-IT" sz="2600" dirty="0" smtClean="0"/>
              <a:t>Andrea </a:t>
            </a:r>
            <a:r>
              <a:rPr lang="it-IT" sz="2600" dirty="0"/>
              <a:t>Micco</a:t>
            </a:r>
          </a:p>
          <a:p>
            <a:pPr lvl="1" fontAlgn="t"/>
            <a:r>
              <a:rPr lang="it-IT" sz="2600" dirty="0"/>
              <a:t>Angelo </a:t>
            </a:r>
            <a:r>
              <a:rPr lang="it-IT" sz="2600" dirty="0" err="1" smtClean="0"/>
              <a:t>Scafuro</a:t>
            </a:r>
            <a:endParaRPr lang="it-IT" sz="2600" dirty="0"/>
          </a:p>
          <a:p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1026" name="Picture 2" descr="https://fbcdn-sphotos-d-a.akamaihd.net/hphotos-ak-snc7/2989_1163672290748_672068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4" t="1911" r="27402" b="59797"/>
          <a:stretch/>
        </p:blipFill>
        <p:spPr bwMode="auto">
          <a:xfrm>
            <a:off x="7547621" y="1843322"/>
            <a:ext cx="429461" cy="5186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136" y="1853825"/>
            <a:ext cx="396879" cy="5081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450" y="1854535"/>
            <a:ext cx="376751" cy="4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fbcdn-sphotos-g-a.akamaihd.net/hphotos-ak-ash4/2265_1094831054830_8502_n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3" t="4820" r="26678" b="58977"/>
          <a:stretch/>
        </p:blipFill>
        <p:spPr bwMode="auto">
          <a:xfrm>
            <a:off x="7454209" y="3334118"/>
            <a:ext cx="450050" cy="618443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fbcdn-sphotos-b-a.akamaihd.net/hphotos-ak-ash4/306835_109526709212902_1699075064_n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1217" r="37889" b="68908"/>
          <a:stretch/>
        </p:blipFill>
        <p:spPr bwMode="auto">
          <a:xfrm>
            <a:off x="7925220" y="3338990"/>
            <a:ext cx="513462" cy="61357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fbcdn-sphotos-c-a.akamaihd.net/hphotos-ak-prn1/148823_1708287435969_4759131_n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7" t="7853" r="53646" b="57291"/>
          <a:stretch/>
        </p:blipFill>
        <p:spPr bwMode="auto">
          <a:xfrm>
            <a:off x="8441965" y="3338990"/>
            <a:ext cx="450050" cy="5852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fbcdn-sphotos-a-a.akamaihd.net/hphotos-ak-snc7/299800_2301192703158_1359066792_n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47" t="1389" r="27748" b="52638"/>
          <a:stretch/>
        </p:blipFill>
        <p:spPr bwMode="auto">
          <a:xfrm>
            <a:off x="7454209" y="3932923"/>
            <a:ext cx="441418" cy="549332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bcdn-sphotos-c-a.akamaihd.net/hphotos-ak-ash4/389052_2423364876366_439060547_n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r="18067" b="67730"/>
          <a:stretch/>
        </p:blipFill>
        <p:spPr bwMode="auto">
          <a:xfrm>
            <a:off x="7925220" y="3964698"/>
            <a:ext cx="526863" cy="517557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fbcdn-sphotos-h-a.akamaihd.net/hphotos-ak-prn1/66522_4438387850949_1806308226_n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1" t="1321" r="13978" b="35763"/>
          <a:stretch/>
        </p:blipFill>
        <p:spPr bwMode="auto">
          <a:xfrm>
            <a:off x="8462802" y="3906609"/>
            <a:ext cx="429213" cy="601961"/>
          </a:xfrm>
          <a:prstGeom prst="rect">
            <a:avLst/>
          </a:prstGeom>
          <a:noFill/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Obiettivi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Sviluppare un sistema per l’asilo Mazzetti:</a:t>
            </a:r>
          </a:p>
          <a:p>
            <a:pPr lvl="1"/>
            <a:r>
              <a:rPr lang="it-IT" dirty="0" smtClean="0"/>
              <a:t>Requisiti legali</a:t>
            </a:r>
          </a:p>
          <a:p>
            <a:pPr lvl="1"/>
            <a:r>
              <a:rPr lang="it-IT" dirty="0" smtClean="0"/>
              <a:t>Processi aziendali complessi</a:t>
            </a:r>
          </a:p>
          <a:p>
            <a:pPr lvl="1"/>
            <a:r>
              <a:rPr lang="it-IT" dirty="0" smtClean="0"/>
              <a:t>Figure già esistenti devono adottare il nuovo sistema</a:t>
            </a:r>
          </a:p>
          <a:p>
            <a:pPr lvl="1"/>
            <a:r>
              <a:rPr lang="it-IT" dirty="0" smtClean="0"/>
              <a:t>L’azienda asilo non deve stravolgere i propri processi interni per adottare il sistema</a:t>
            </a:r>
          </a:p>
        </p:txBody>
      </p:sp>
    </p:spTree>
    <p:extLst>
      <p:ext uri="{BB962C8B-B14F-4D97-AF65-F5344CB8AC3E}">
        <p14:creationId xmlns:p14="http://schemas.microsoft.com/office/powerpoint/2010/main" val="304873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3384" y="476672"/>
            <a:ext cx="517218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dell’asilo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r>
              <a:rPr lang="it-IT" b="1" i="1" dirty="0" smtClean="0"/>
              <a:t>Tempo di risposta</a:t>
            </a:r>
          </a:p>
          <a:p>
            <a:r>
              <a:rPr lang="it-IT" b="1" i="1" dirty="0" smtClean="0"/>
              <a:t>Usabilità</a:t>
            </a:r>
          </a:p>
          <a:p>
            <a:r>
              <a:rPr lang="it-IT" b="1" i="1" dirty="0" smtClean="0"/>
              <a:t>Adattabilità e portabilità</a:t>
            </a:r>
          </a:p>
          <a:p>
            <a:r>
              <a:rPr lang="it-IT" b="1" i="1" dirty="0" smtClean="0"/>
              <a:t>Tolleranza</a:t>
            </a:r>
          </a:p>
          <a:p>
            <a:r>
              <a:rPr lang="it-IT" b="1" i="1" dirty="0" smtClean="0"/>
              <a:t>Affidabilità</a:t>
            </a:r>
            <a:endParaRPr lang="it-IT" b="1" i="1" dirty="0"/>
          </a:p>
          <a:p>
            <a:endParaRPr lang="it-IT" b="1" i="1" dirty="0" smtClean="0"/>
          </a:p>
        </p:txBody>
      </p:sp>
      <p:pic>
        <p:nvPicPr>
          <p:cNvPr id="5" name="Immagine 4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7326570" y="4730787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Si!</a:t>
            </a:r>
            <a:endParaRPr lang="it-IT" dirty="0" smtClean="0"/>
          </a:p>
          <a:p>
            <a:pPr lvl="1"/>
            <a:r>
              <a:rPr lang="it-IT" dirty="0" smtClean="0"/>
              <a:t>I requisiti burocratici e legali sono stati soddisfatti</a:t>
            </a:r>
          </a:p>
          <a:p>
            <a:pPr lvl="1"/>
            <a:r>
              <a:rPr lang="it-IT" dirty="0" smtClean="0"/>
              <a:t>I processi aziendali sono stati rispecchiati</a:t>
            </a:r>
          </a:p>
          <a:p>
            <a:pPr lvl="1"/>
            <a:r>
              <a:rPr lang="it-IT" dirty="0" smtClean="0"/>
              <a:t>Le responsabilità esistenti sono correttamente separate</a:t>
            </a:r>
          </a:p>
          <a:p>
            <a:pPr lvl="1"/>
            <a:endParaRPr lang="it-IT" dirty="0"/>
          </a:p>
          <a:p>
            <a:r>
              <a:rPr lang="it-IT" dirty="0" smtClean="0"/>
              <a:t>Un guanto di giusta misura per una mano di taglia introvabile</a:t>
            </a:r>
          </a:p>
          <a:p>
            <a:pPr lvl="1"/>
            <a:r>
              <a:rPr lang="it-IT" dirty="0" smtClean="0"/>
              <a:t>E la nostra parte copre solo le prime dita!</a:t>
            </a:r>
          </a:p>
        </p:txBody>
      </p:sp>
    </p:spTree>
    <p:extLst>
      <p:ext uri="{BB962C8B-B14F-4D97-AF65-F5344CB8AC3E}">
        <p14:creationId xmlns:p14="http://schemas.microsoft.com/office/powerpoint/2010/main" val="423025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Quanto ce l’abbiamo fatta?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Completato quanto era stato previsto</a:t>
            </a:r>
          </a:p>
          <a:p>
            <a:endParaRPr lang="it-IT" dirty="0"/>
          </a:p>
          <a:p>
            <a:r>
              <a:rPr lang="it-IT" dirty="0" smtClean="0"/>
              <a:t>La taglia di questa gestione:</a:t>
            </a:r>
          </a:p>
          <a:p>
            <a:pPr lvl="1"/>
            <a:r>
              <a:rPr lang="it-IT" dirty="0" smtClean="0"/>
              <a:t>286 CFP (</a:t>
            </a:r>
            <a:r>
              <a:rPr lang="it-IT" dirty="0" err="1" smtClean="0"/>
              <a:t>Cosmic</a:t>
            </a:r>
            <a:r>
              <a:rPr lang="it-IT" dirty="0" smtClean="0"/>
              <a:t>)</a:t>
            </a:r>
          </a:p>
          <a:p>
            <a:pPr lvl="1"/>
            <a:r>
              <a:rPr lang="it-IT" dirty="0" smtClean="0"/>
              <a:t>79 Casi d’uso modellati</a:t>
            </a:r>
          </a:p>
          <a:p>
            <a:pPr lvl="1"/>
            <a:endParaRPr lang="it-IT" dirty="0" smtClean="0"/>
          </a:p>
        </p:txBody>
      </p:sp>
      <p:pic>
        <p:nvPicPr>
          <p:cNvPr id="4" name="Picture 2" descr="http://www.aprofessional.it/2011/images/3370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1762">
            <a:off x="6969189" y="4887426"/>
            <a:ext cx="1896459" cy="189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2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0" y="3749436"/>
            <a:ext cx="2208930" cy="29385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pPr algn="ctr"/>
            <a:r>
              <a:rPr lang="it-IT" dirty="0" smtClean="0"/>
              <a:t>Ma andiamo nel dettaglio..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Vedremo ora quali sono i requisiti posti di maggior rilievo per la nostra analisi!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960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Team </a:t>
            </a:r>
            <a:r>
              <a:rPr lang="it-IT" dirty="0" smtClean="0"/>
              <a:t>Accessi</a:t>
            </a:r>
            <a:endParaRPr lang="it-IT" dirty="0" smtClean="0"/>
          </a:p>
          <a:p>
            <a:pPr lvl="1"/>
            <a:r>
              <a:rPr lang="it-IT" dirty="0" smtClean="0"/>
              <a:t>Team Servizi</a:t>
            </a:r>
            <a:endParaRPr lang="it-IT" dirty="0" smtClean="0"/>
          </a:p>
          <a:p>
            <a:pPr lvl="1"/>
            <a:r>
              <a:rPr lang="it-IT" dirty="0" smtClean="0"/>
              <a:t>Team Home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051720" y="252508"/>
            <a:ext cx="51761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off the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</a:t>
            </a:r>
            <a:r>
              <a:rPr lang="it-IT" dirty="0" smtClean="0"/>
              <a:t>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740</TotalTime>
  <Words>3188</Words>
  <Application>Microsoft Office PowerPoint</Application>
  <PresentationFormat>Presentazione su schermo (4:3)</PresentationFormat>
  <Paragraphs>669</Paragraphs>
  <Slides>107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107</vt:i4>
      </vt:variant>
    </vt:vector>
  </HeadingPairs>
  <TitlesOfParts>
    <vt:vector size="108" baseType="lpstr">
      <vt:lpstr>Equinozio</vt:lpstr>
      <vt:lpstr>Presentazione standard di PowerPoint</vt:lpstr>
      <vt:lpstr>Struttura organizzativa</vt:lpstr>
      <vt:lpstr>Obiettivi</vt:lpstr>
      <vt:lpstr>Ce l’abbiamo fatta?</vt:lpstr>
      <vt:lpstr>Quanto ce l’abbiamo fatta?</vt:lpstr>
      <vt:lpstr>Ma andiamo nel dettaglio..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Alfonso Murolo</cp:lastModifiedBy>
  <cp:revision>107</cp:revision>
  <dcterms:created xsi:type="dcterms:W3CDTF">2012-12-23T12:37:08Z</dcterms:created>
  <dcterms:modified xsi:type="dcterms:W3CDTF">2013-01-07T22:08:30Z</dcterms:modified>
</cp:coreProperties>
</file>